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3" r:id="rId5"/>
    <p:sldId id="257" r:id="rId6"/>
    <p:sldId id="258" r:id="rId7"/>
    <p:sldId id="275" r:id="rId8"/>
    <p:sldId id="260" r:id="rId9"/>
    <p:sldId id="261" r:id="rId10"/>
    <p:sldId id="262" r:id="rId11"/>
    <p:sldId id="263" r:id="rId12"/>
    <p:sldId id="264" r:id="rId13"/>
    <p:sldId id="265" r:id="rId14"/>
    <p:sldId id="274" r:id="rId15"/>
    <p:sldId id="276" r:id="rId16"/>
    <p:sldId id="279" r:id="rId17"/>
    <p:sldId id="277" r:id="rId18"/>
  </p:sldIdLst>
  <p:sldSz cx="9144000" cy="6858000" type="screen4x3"/>
  <p:notesSz cx="7315200" cy="96012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AD14-43CE-4464-AEE9-CC6AF66467A9}" type="datetimeFigureOut">
              <a:rPr lang="en-US" smtClean="0"/>
              <a:pPr/>
              <a:t>6/9/2025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371-AB90-4A69-8FBB-24F61B65C5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AD14-43CE-4464-AEE9-CC6AF66467A9}" type="datetimeFigureOut">
              <a:rPr lang="en-US" smtClean="0"/>
              <a:pPr/>
              <a:t>6/9/2025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371-AB90-4A69-8FBB-24F61B65C5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AD14-43CE-4464-AEE9-CC6AF66467A9}" type="datetimeFigureOut">
              <a:rPr lang="en-US" smtClean="0"/>
              <a:pPr/>
              <a:t>6/9/2025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371-AB90-4A69-8FBB-24F61B65C5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AD14-43CE-4464-AEE9-CC6AF66467A9}" type="datetimeFigureOut">
              <a:rPr lang="en-US" smtClean="0"/>
              <a:pPr/>
              <a:t>6/9/2025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371-AB90-4A69-8FBB-24F61B65C5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AD14-43CE-4464-AEE9-CC6AF66467A9}" type="datetimeFigureOut">
              <a:rPr lang="en-US" smtClean="0"/>
              <a:pPr/>
              <a:t>6/9/2025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371-AB90-4A69-8FBB-24F61B65C5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AD14-43CE-4464-AEE9-CC6AF66467A9}" type="datetimeFigureOut">
              <a:rPr lang="en-US" smtClean="0"/>
              <a:pPr/>
              <a:t>6/9/2025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371-AB90-4A69-8FBB-24F61B65C5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AD14-43CE-4464-AEE9-CC6AF66467A9}" type="datetimeFigureOut">
              <a:rPr lang="en-US" smtClean="0"/>
              <a:pPr/>
              <a:t>6/9/2025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371-AB90-4A69-8FBB-24F61B65C5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AD14-43CE-4464-AEE9-CC6AF66467A9}" type="datetimeFigureOut">
              <a:rPr lang="en-US" smtClean="0"/>
              <a:pPr/>
              <a:t>6/9/2025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371-AB90-4A69-8FBB-24F61B65C5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AD14-43CE-4464-AEE9-CC6AF66467A9}" type="datetimeFigureOut">
              <a:rPr lang="en-US" smtClean="0"/>
              <a:pPr/>
              <a:t>6/9/2025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371-AB90-4A69-8FBB-24F61B65C5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AD14-43CE-4464-AEE9-CC6AF66467A9}" type="datetimeFigureOut">
              <a:rPr lang="en-US" smtClean="0"/>
              <a:pPr/>
              <a:t>6/9/2025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371-AB90-4A69-8FBB-24F61B65C5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AD14-43CE-4464-AEE9-CC6AF66467A9}" type="datetimeFigureOut">
              <a:rPr lang="en-US" smtClean="0"/>
              <a:pPr/>
              <a:t>6/9/2025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371-AB90-4A69-8FBB-24F61B65C5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DAD14-43CE-4464-AEE9-CC6AF66467A9}" type="datetimeFigureOut">
              <a:rPr lang="en-US" smtClean="0"/>
              <a:pPr/>
              <a:t>6/9/2025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A371-AB90-4A69-8FBB-24F61B65C5A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282" y="1720840"/>
            <a:ext cx="871543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GB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b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3600" b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M/S-RISE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AUTOMATION</a:t>
            </a:r>
            <a:br>
              <a:rPr lang="en-GB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                     (New Delhi)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WE ARE DOING FULLY AUTOMATION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MILK AND PROCESS PLANT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b="1" i="1" dirty="0" smtClean="0">
                <a:latin typeface="Times New Roman" pitchFamily="18" charset="0"/>
                <a:cs typeface="Times New Roman" pitchFamily="18" charset="0"/>
              </a:rPr>
            </a:br>
            <a:endParaRPr lang="en-GB" dirty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42852"/>
            <a:ext cx="3024198" cy="1338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63600"/>
            <a:ext cx="9144000" cy="51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57488" y="14285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                DRYER</a:t>
            </a:r>
            <a:endParaRPr lang="en-GB" sz="2400" b="1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7222" y="-24"/>
            <a:ext cx="1166810" cy="63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71538"/>
            <a:ext cx="9144000" cy="5113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00166" y="142852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               CLEAN IN PROCESS (CIP)</a:t>
            </a:r>
            <a:endParaRPr lang="en-GB" sz="2800" b="1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7222" y="-24"/>
            <a:ext cx="1166810" cy="63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35025"/>
            <a:ext cx="9144000" cy="51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57488" y="14285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CREAM PASTEURIZER</a:t>
            </a:r>
            <a:endParaRPr lang="en-GB" sz="2400" b="1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7222" y="-24"/>
            <a:ext cx="1166810" cy="63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47725"/>
            <a:ext cx="9144000" cy="5160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57488" y="14285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               RC SECTION</a:t>
            </a:r>
            <a:endParaRPr lang="en-GB" sz="2400" b="1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7222" y="-24"/>
            <a:ext cx="1166810" cy="63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se\Desktop\PPT\N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88" y="857232"/>
            <a:ext cx="8774230" cy="5572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142853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     Modern Dairies limited</a:t>
            </a:r>
            <a:br>
              <a:rPr lang="en-GB" b="1" dirty="0" smtClean="0"/>
            </a:br>
            <a:r>
              <a:rPr lang="en-GB" b="1" dirty="0" smtClean="0"/>
              <a:t>                NF-PLANT</a:t>
            </a:r>
            <a:endParaRPr lang="en-GB" sz="2400" b="1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7222" y="-24"/>
            <a:ext cx="1166810" cy="63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se\Desktop\PPT\scree\UF_PL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715436" cy="5143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142853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     Modern Dairies limited</a:t>
            </a:r>
            <a:br>
              <a:rPr lang="en-GB" b="1" dirty="0" smtClean="0"/>
            </a:br>
            <a:r>
              <a:rPr lang="en-GB" b="1" dirty="0" smtClean="0"/>
              <a:t>                UF-PLANT</a:t>
            </a:r>
            <a:endParaRPr lang="en-GB" sz="2400" b="1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7222" y="-24"/>
            <a:ext cx="1166810" cy="63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se\Desktop\PPT\scree\ANANDA-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6364"/>
            <a:ext cx="9143999" cy="5022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142853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              </a:t>
            </a:r>
            <a:r>
              <a:rPr lang="en-GB" b="1" dirty="0" err="1" smtClean="0"/>
              <a:t>Ananda</a:t>
            </a:r>
            <a:r>
              <a:rPr lang="en-GB" b="1" dirty="0" smtClean="0"/>
              <a:t> Foods</a:t>
            </a:r>
            <a:br>
              <a:rPr lang="en-GB" b="1" dirty="0" smtClean="0"/>
            </a:br>
            <a:r>
              <a:rPr lang="en-GB" b="1" dirty="0" smtClean="0"/>
              <a:t>                Sugar Syrup</a:t>
            </a:r>
            <a:endParaRPr lang="en-GB" sz="2400" b="1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7222" y="-24"/>
            <a:ext cx="1166810" cy="63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3116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         </a:t>
            </a:r>
            <a:r>
              <a:rPr lang="en-GB" sz="4000" b="1" dirty="0" smtClean="0">
                <a:solidFill>
                  <a:srgbClr val="002060"/>
                </a:solidFill>
              </a:rPr>
              <a:t>THANKS for YOUR SUPPORT</a:t>
            </a:r>
            <a:br>
              <a:rPr lang="en-GB" sz="4000" b="1" dirty="0" smtClean="0">
                <a:solidFill>
                  <a:srgbClr val="002060"/>
                </a:solidFill>
              </a:rPr>
            </a:br>
            <a:r>
              <a:rPr lang="en-GB" sz="4000" b="1" dirty="0" smtClean="0"/>
              <a:t>                              and </a:t>
            </a:r>
            <a:br>
              <a:rPr lang="en-GB" sz="4000" b="1" dirty="0" smtClean="0"/>
            </a:br>
            <a:r>
              <a:rPr lang="en-GB" sz="4000" b="1" dirty="0" smtClean="0"/>
              <a:t>                      </a:t>
            </a:r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</a:rPr>
              <a:t>PATRONIZING</a:t>
            </a:r>
            <a:endParaRPr lang="en-GB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Rise\Desktop\PPT\scree\NAMAST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657212" cy="791642"/>
          </a:xfrm>
          <a:prstGeom prst="rect">
            <a:avLst/>
          </a:prstGeom>
          <a:noFill/>
        </p:spPr>
      </p:pic>
      <p:pic>
        <p:nvPicPr>
          <p:cNvPr id="5" name="Picture 2" descr="C:\Users\Rise\Desktop\PPT\scree\NAMAST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2071678"/>
            <a:ext cx="657212" cy="791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OUR CLIENTS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92935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FEDILITY AGRO 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NAMASTE INDIA 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VRS FOODS LIMITED(PARAS) 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VERKA MILK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SARAS MILK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MODERN DAIRIES LIMITED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PARAM DAIRIES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ANANDA FOODS LIMITED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DS FOODS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GOVIND JI DAIRIES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LOTUS DAIRIES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MODI DAIRIES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ANNEJA FOODS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CONTINENTAL MILKOS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JAY SHREE GAYTRI FOODS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BK ANAND FOODS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RAMSON DAIRIES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MANFEEDS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PREMIER AGRO(PRAYAG)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RICELA FOODS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CREMY FOOD 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7222" y="-24"/>
            <a:ext cx="1166810" cy="63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OUR OEM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 smtClean="0"/>
              <a:t>FOOD AND BIOTECH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YSM DAIRIES BIOTECH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ATHENA PROCESS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G-MAC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IDMC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APV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GEA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AP INC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DMECH ENGINEERS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KR ENGINEERING AND CONSULTANT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MECTECH PROCESS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BAJAJ PROCESSING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7222" y="-24"/>
            <a:ext cx="1166810" cy="63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72547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FULLY AUTOMATION PROJECT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MILK RECEPTION (DOCK)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RAW MILK SILO(RMS)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MILK PASTURIZER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PASTURIZED MILK SILO (PMS)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MILK SEPRATOR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CREAM PASTURIZER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EVAPORATOR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CRYSTALIZER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DRYER(Roller dryer, </a:t>
            </a:r>
            <a:r>
              <a:rPr lang="en-GB" dirty="0" err="1" smtClean="0"/>
              <a:t>wen</a:t>
            </a:r>
            <a:r>
              <a:rPr lang="en-GB" dirty="0" smtClean="0"/>
              <a:t> dryer)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DECANTOR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MILK RECONSTITUTION(RC SECTION)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CIP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AHU AUTOMATION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PRDS AUTOMATION</a:t>
            </a: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REFRIGERATION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MACHINE AUTOMATION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BOILER AUTOMATION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7222" y="-24"/>
            <a:ext cx="1166810" cy="63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49313"/>
            <a:ext cx="9144000" cy="5508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57488" y="14285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</a:t>
            </a:r>
            <a:r>
              <a:rPr lang="en-GB" b="1" dirty="0" err="1" smtClean="0"/>
              <a:t>Fedility</a:t>
            </a:r>
            <a:r>
              <a:rPr lang="en-GB" b="1" dirty="0" smtClean="0"/>
              <a:t> </a:t>
            </a:r>
            <a:r>
              <a:rPr lang="en-GB" b="1" dirty="0" err="1" smtClean="0"/>
              <a:t>Agro,Malanpur</a:t>
            </a:r>
            <a:r>
              <a:rPr lang="en-GB" b="1" dirty="0" smtClean="0"/>
              <a:t> (MP)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          MILK RECEPTION </a:t>
            </a:r>
            <a:endParaRPr lang="en-GB" dirty="0"/>
          </a:p>
        </p:txBody>
      </p:sp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7222" y="-24"/>
            <a:ext cx="1166810" cy="63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71538"/>
            <a:ext cx="9144000" cy="54864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57488" y="142852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        RAW MILK STORAGE SILO</a:t>
            </a:r>
            <a:endParaRPr lang="en-GB" sz="2000" b="1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7222" y="-24"/>
            <a:ext cx="1166810" cy="63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66775"/>
            <a:ext cx="9144000" cy="51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57488" y="14285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        MILK PASTEURIZER</a:t>
            </a:r>
            <a:endParaRPr lang="en-GB" sz="2400" b="1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7222" y="-24"/>
            <a:ext cx="1166810" cy="63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66774"/>
            <a:ext cx="9144000" cy="53483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57488" y="142852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        </a:t>
            </a:r>
            <a:r>
              <a:rPr lang="en-GB" sz="2000" b="1" dirty="0" smtClean="0"/>
              <a:t>PASTEURIZED MILK SILO</a:t>
            </a:r>
            <a:endParaRPr lang="en-GB" b="1" dirty="0"/>
          </a:p>
        </p:txBody>
      </p:sp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7222" y="-24"/>
            <a:ext cx="1166810" cy="63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44550"/>
            <a:ext cx="914400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57488" y="14285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               EVAPORATOR</a:t>
            </a:r>
            <a:endParaRPr lang="en-GB" sz="2400" b="1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7222" y="-24"/>
            <a:ext cx="1166810" cy="63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179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OUR CLIENTS</vt:lpstr>
      <vt:lpstr>OUR OEM</vt:lpstr>
      <vt:lpstr>FULLY AUTOMATION PROJECT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Rise</dc:creator>
  <cp:lastModifiedBy>raghvendra.kumar84@gmail.com</cp:lastModifiedBy>
  <cp:revision>26</cp:revision>
  <dcterms:created xsi:type="dcterms:W3CDTF">2023-09-18T08:33:11Z</dcterms:created>
  <dcterms:modified xsi:type="dcterms:W3CDTF">2025-06-09T08:30:06Z</dcterms:modified>
</cp:coreProperties>
</file>