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7" r:id="rId41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300B-039E-4D5C-98A6-8564E1F940E4}" type="datetimeFigureOut">
              <a:rPr lang="en-IN" smtClean="0"/>
              <a:t>04-07-2025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86DFF-C19F-45C8-A7CB-B3D83AE733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61696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300B-039E-4D5C-98A6-8564E1F940E4}" type="datetimeFigureOut">
              <a:rPr lang="en-IN" smtClean="0"/>
              <a:t>04-07-2025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86DFF-C19F-45C8-A7CB-B3D83AE733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139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300B-039E-4D5C-98A6-8564E1F940E4}" type="datetimeFigureOut">
              <a:rPr lang="en-IN" smtClean="0"/>
              <a:t>04-07-2025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86DFF-C19F-45C8-A7CB-B3D83AE733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1486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300B-039E-4D5C-98A6-8564E1F940E4}" type="datetimeFigureOut">
              <a:rPr lang="en-IN" smtClean="0"/>
              <a:t>04-07-2025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86DFF-C19F-45C8-A7CB-B3D83AE733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8497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300B-039E-4D5C-98A6-8564E1F940E4}" type="datetimeFigureOut">
              <a:rPr lang="en-IN" smtClean="0"/>
              <a:t>04-07-2025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86DFF-C19F-45C8-A7CB-B3D83AE733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9657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300B-039E-4D5C-98A6-8564E1F940E4}" type="datetimeFigureOut">
              <a:rPr lang="en-IN" smtClean="0"/>
              <a:t>04-07-2025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86DFF-C19F-45C8-A7CB-B3D83AE733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4802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300B-039E-4D5C-98A6-8564E1F940E4}" type="datetimeFigureOut">
              <a:rPr lang="en-IN" smtClean="0"/>
              <a:t>04-07-2025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86DFF-C19F-45C8-A7CB-B3D83AE733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16315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300B-039E-4D5C-98A6-8564E1F940E4}" type="datetimeFigureOut">
              <a:rPr lang="en-IN" smtClean="0"/>
              <a:t>04-07-2025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86DFF-C19F-45C8-A7CB-B3D83AE733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025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300B-039E-4D5C-98A6-8564E1F940E4}" type="datetimeFigureOut">
              <a:rPr lang="en-IN" smtClean="0"/>
              <a:t>04-07-2025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86DFF-C19F-45C8-A7CB-B3D83AE733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113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300B-039E-4D5C-98A6-8564E1F940E4}" type="datetimeFigureOut">
              <a:rPr lang="en-IN" smtClean="0"/>
              <a:t>04-07-2025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86DFF-C19F-45C8-A7CB-B3D83AE733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103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300B-039E-4D5C-98A6-8564E1F940E4}" type="datetimeFigureOut">
              <a:rPr lang="en-IN" smtClean="0"/>
              <a:t>04-07-2025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86DFF-C19F-45C8-A7CB-B3D83AE733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180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2300B-039E-4D5C-98A6-8564E1F940E4}" type="datetimeFigureOut">
              <a:rPr lang="en-IN" smtClean="0"/>
              <a:t>04-07-2025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86DFF-C19F-45C8-A7CB-B3D83AE733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592775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9308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h1_f4_o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51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h1_f5_off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901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h1_f5_o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446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h2_f1_off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43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h2_f1_o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866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h2_f2_off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16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h2_f2_o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781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h2_f3_off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279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h2_f3_o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026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h2_f4_off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99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p__sec_1.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110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h2_f4_o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468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h2_f5_off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974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h2_f5_o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814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mary_esp_hopper_1_field_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065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mary_esp_hopper_1_field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452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mary_esp_hopper_1_field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925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mary_esp_hopper_1_field_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306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mary_esp_hopper_1_field_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35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mary_esp_hopper_2_field_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756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mary_esp_hopper_2_field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608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h1_f1_off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026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mary_esp_hopper_2_field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416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mary_esp_hopper_2_field_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713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mary_esp_hopper_2_field_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735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c_esp_1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911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c_esp_3.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302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c_esp_hoper_f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50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c_esp_hoper_f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853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c_esp_hoper_f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607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c_esp_hoper_f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873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c_esp-3_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225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h1_f1_o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019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smtClean="0"/>
              <a:t>Photo Album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smtClean="0"/>
              <a:t>by HP</a:t>
            </a:r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3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h1_f2_off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11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h1_f2_o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227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h1_f3_off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971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h1_f3_o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190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h1_f4_off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254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</Words>
  <Application>Microsoft Office PowerPoint</Application>
  <PresentationFormat>Widescreen</PresentationFormat>
  <Paragraphs>2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 Album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HP</dc:creator>
  <cp:lastModifiedBy>HP</cp:lastModifiedBy>
  <cp:revision>2</cp:revision>
  <dcterms:created xsi:type="dcterms:W3CDTF">2025-06-16T12:21:40Z</dcterms:created>
  <dcterms:modified xsi:type="dcterms:W3CDTF">2025-07-04T06:29:43Z</dcterms:modified>
</cp:coreProperties>
</file>