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46FF-C09C-49E4-A675-F77BF8BB5073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F97B-2A2A-41F7-99D6-6FD062A0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M/s-Rise Automation</a:t>
            </a:r>
            <a:br>
              <a:rPr lang="en-US" dirty="0" smtClean="0"/>
            </a:br>
            <a:r>
              <a:rPr lang="en-US" dirty="0" smtClean="0"/>
              <a:t> (New Delhi)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/>
          <a:lstStyle/>
          <a:p>
            <a:r>
              <a:rPr lang="en-US" dirty="0" smtClean="0"/>
              <a:t>ENERGY MANAGEMENT SYSTEM</a:t>
            </a: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8" y="100002"/>
            <a:ext cx="1595422" cy="705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M/s-Rise Automation  (New Delhi)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M/s-Rise Automation  (New Delhi)</dc:title>
  <dc:creator>Hp</dc:creator>
  <cp:lastModifiedBy>Hp</cp:lastModifiedBy>
  <cp:revision>3</cp:revision>
  <dcterms:created xsi:type="dcterms:W3CDTF">2025-06-22T19:00:10Z</dcterms:created>
  <dcterms:modified xsi:type="dcterms:W3CDTF">2025-06-22T19:20:22Z</dcterms:modified>
</cp:coreProperties>
</file>